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hil Awasthi" initials="NA" lastIdx="2" clrIdx="0">
    <p:extLst>
      <p:ext uri="{19B8F6BF-5375-455C-9EA6-DF929625EA0E}">
        <p15:presenceInfo xmlns:p15="http://schemas.microsoft.com/office/powerpoint/2012/main" userId="S-1-5-21-2838966446-1611402468-3389684964-1989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3859-AAF7-42C5-B9D9-5DF06CFE9F5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D0276-C7E4-466C-9A47-20B95AC7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73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3859-AAF7-42C5-B9D9-5DF06CFE9F5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D0276-C7E4-466C-9A47-20B95AC7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42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3859-AAF7-42C5-B9D9-5DF06CFE9F5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D0276-C7E4-466C-9A47-20B95AC7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95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3859-AAF7-42C5-B9D9-5DF06CFE9F5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D0276-C7E4-466C-9A47-20B95AC7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3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3859-AAF7-42C5-B9D9-5DF06CFE9F5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D0276-C7E4-466C-9A47-20B95AC7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53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3859-AAF7-42C5-B9D9-5DF06CFE9F5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D0276-C7E4-466C-9A47-20B95AC7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85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3859-AAF7-42C5-B9D9-5DF06CFE9F5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D0276-C7E4-466C-9A47-20B95AC7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6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3859-AAF7-42C5-B9D9-5DF06CFE9F5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D0276-C7E4-466C-9A47-20B95AC7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59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3859-AAF7-42C5-B9D9-5DF06CFE9F5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D0276-C7E4-466C-9A47-20B95AC7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20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3859-AAF7-42C5-B9D9-5DF06CFE9F5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D0276-C7E4-466C-9A47-20B95AC7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7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3859-AAF7-42C5-B9D9-5DF06CFE9F5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D0276-C7E4-466C-9A47-20B95AC7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4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83859-AAF7-42C5-B9D9-5DF06CFE9F57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D0276-C7E4-466C-9A47-20B95AC7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3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4" y="298963"/>
            <a:ext cx="8802596" cy="616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62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16" y="1276622"/>
            <a:ext cx="65246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9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2" y="895350"/>
            <a:ext cx="71532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6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5" y="1433512"/>
            <a:ext cx="48577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41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623" y="699238"/>
            <a:ext cx="7177904" cy="543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99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8" y="863685"/>
            <a:ext cx="7391944" cy="539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12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34" y="796309"/>
            <a:ext cx="6094503" cy="46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31" y="1641566"/>
            <a:ext cx="913093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89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6" y="979716"/>
            <a:ext cx="9431383" cy="479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73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7" y="1528762"/>
            <a:ext cx="54959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4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127" y="747984"/>
            <a:ext cx="7903028" cy="578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0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25" y="435069"/>
            <a:ext cx="8227695" cy="592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97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1452562"/>
            <a:ext cx="55626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49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1419225"/>
            <a:ext cx="7115175" cy="4019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0080" y="404949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713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500187"/>
            <a:ext cx="7267575" cy="3857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63040" y="378823"/>
            <a:ext cx="2913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513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37" y="1266825"/>
            <a:ext cx="7248525" cy="43243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327" y="290945"/>
            <a:ext cx="288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48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986" y="-92937"/>
            <a:ext cx="5009334" cy="27715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986" y="2552700"/>
            <a:ext cx="7839075" cy="4305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63840" y="235131"/>
            <a:ext cx="3487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Username : admin123</a:t>
            </a:r>
          </a:p>
          <a:p>
            <a:r>
              <a:rPr lang="en-US"/>
              <a:t>Password: Training#123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1055" y="526473"/>
            <a:ext cx="942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77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07" y="916033"/>
            <a:ext cx="5362575" cy="3771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9349" y="5120640"/>
            <a:ext cx="889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in c:/software/database/ create a new folder named as BINARIES and select it in oracle base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3964" y="457200"/>
            <a:ext cx="241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827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6" y="856225"/>
            <a:ext cx="10493569" cy="65055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5126" y="274334"/>
            <a:ext cx="361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979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893" y="1710009"/>
            <a:ext cx="5048250" cy="3838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7636" y="637309"/>
            <a:ext cx="270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76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1164" y="290945"/>
            <a:ext cx="286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29345" y="457200"/>
            <a:ext cx="417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Copy this path which is </a:t>
            </a:r>
            <a:r>
              <a:rPr lang="en-US" dirty="0" err="1" smtClean="0"/>
              <a:t>highligted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504825"/>
            <a:ext cx="770572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24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77" y="231916"/>
            <a:ext cx="10842531" cy="792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20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69" y="581025"/>
            <a:ext cx="8317093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64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74" y="2618966"/>
            <a:ext cx="6000750" cy="37623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40971" y="809897"/>
            <a:ext cx="4885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 name -: ORACLE</a:t>
            </a:r>
          </a:p>
          <a:p>
            <a:r>
              <a:rPr lang="en-US" dirty="0" smtClean="0"/>
              <a:t>Password -: Training#123</a:t>
            </a:r>
          </a:p>
          <a:p>
            <a:r>
              <a:rPr lang="en-US" dirty="0" smtClean="0"/>
              <a:t>Uncheck create container Db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41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281112"/>
            <a:ext cx="78676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6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89" y="766762"/>
            <a:ext cx="8247561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33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09" y="871537"/>
            <a:ext cx="8073253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6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41" y="724036"/>
            <a:ext cx="71056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33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55" y="1984467"/>
            <a:ext cx="6175603" cy="45558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954" y="431074"/>
            <a:ext cx="6453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https://databaseinternalmechanism.com/oracle-database-internals/oracle-memory-architecture-sga-pga/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093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866775"/>
            <a:ext cx="68865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33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433" y="1327785"/>
            <a:ext cx="68389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89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57</Words>
  <Application>Microsoft Office PowerPoint</Application>
  <PresentationFormat>Widescreen</PresentationFormat>
  <Paragraphs>16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Nikhil Awasthi</dc:creator>
  <cp:lastModifiedBy>Nikhil Awasthi</cp:lastModifiedBy>
  <cp:revision>16</cp:revision>
  <dcterms:created xsi:type="dcterms:W3CDTF">2022-11-28T05:19:05Z</dcterms:created>
  <dcterms:modified xsi:type="dcterms:W3CDTF">2022-11-28T12:42:48Z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72b1b02b-d810-4ac2-bcf0-ecf3dca86bcc</vt:lpwstr>
  </property>
  <property fmtid="{D5CDD505-2E9C-101B-9397-08002B2CF9AE}" pid="3" name="HCLClassification">
    <vt:lpwstr>HCL_Cla5s_C0nf1dent1al</vt:lpwstr>
  </property>
</Properties>
</file>